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417" r:id="rId3"/>
    <p:sldId id="414" r:id="rId4"/>
    <p:sldId id="415" r:id="rId5"/>
    <p:sldId id="419" r:id="rId6"/>
    <p:sldId id="421" r:id="rId7"/>
    <p:sldId id="425" r:id="rId8"/>
    <p:sldId id="426" r:id="rId9"/>
    <p:sldId id="521" r:id="rId10"/>
    <p:sldId id="433" r:id="rId11"/>
    <p:sldId id="525" r:id="rId12"/>
    <p:sldId id="532" r:id="rId13"/>
    <p:sldId id="557" r:id="rId14"/>
    <p:sldId id="534" r:id="rId15"/>
    <p:sldId id="535" r:id="rId16"/>
    <p:sldId id="536" r:id="rId17"/>
    <p:sldId id="537" r:id="rId18"/>
    <p:sldId id="274" r:id="rId19"/>
    <p:sldId id="529" r:id="rId20"/>
    <p:sldId id="530" r:id="rId21"/>
    <p:sldId id="281" r:id="rId22"/>
    <p:sldId id="528" r:id="rId23"/>
    <p:sldId id="486" r:id="rId24"/>
    <p:sldId id="487" r:id="rId25"/>
    <p:sldId id="511" r:id="rId26"/>
    <p:sldId id="512" r:id="rId27"/>
    <p:sldId id="513" r:id="rId28"/>
    <p:sldId id="514" r:id="rId29"/>
    <p:sldId id="523" r:id="rId30"/>
    <p:sldId id="524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61B28B-CD08-4187-8B20-F22EF22FA228}" v="2" dt="2026-06-01T15:53:13.8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-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53:24.431" v="5553"/>
      <pc:docMkLst>
        <pc:docMk/>
      </pc:docMkLst>
      <pc:sldChg chg="modSp mod addAnim delAnim modAnim">
        <pc:chgData name="Glen Jones" userId="e846aaca-4b24-4b13-b0d0-f2308e16b284" providerId="ADAL" clId="{ED47ACC3-9597-4D89-A1DC-43CF280EF274}" dt="2026-06-01T15:53:24.431" v="5553"/>
        <pc:sldMkLst>
          <pc:docMk/>
          <pc:sldMk cId="2298370102" sldId="530"/>
        </pc:sldMkLst>
        <pc:spChg chg="mod">
          <ac:chgData name="Glen Jones" userId="e846aaca-4b24-4b13-b0d0-f2308e16b284" providerId="ADAL" clId="{ED47ACC3-9597-4D89-A1DC-43CF280EF274}" dt="2026-06-01T15:53:04.842" v="5550" actId="20577"/>
          <ac:spMkLst>
            <pc:docMk/>
            <pc:sldMk cId="2298370102" sldId="530"/>
            <ac:spMk id="2" creationId="{5DE152A1-924B-B732-E3EA-1D8D5D20EBE4}"/>
          </ac:spMkLst>
        </pc:spChg>
      </pc:sldChg>
      <pc:sldChg chg="addSp modSp add del mod modAnim">
        <pc:chgData name="Glen Jones" userId="e846aaca-4b24-4b13-b0d0-f2308e16b284" providerId="ADAL" clId="{ED47ACC3-9597-4D89-A1DC-43CF280EF274}" dt="2026-06-01T15:27:00.490" v="5540" actId="47"/>
        <pc:sldMkLst>
          <pc:docMk/>
          <pc:sldMk cId="1375043698" sldId="533"/>
        </pc:sldMkLst>
      </pc:sldChg>
      <pc:sldChg chg="modSp add mod">
        <pc:chgData name="Glen Jones" userId="e846aaca-4b24-4b13-b0d0-f2308e16b284" providerId="ADAL" clId="{ED47ACC3-9597-4D89-A1DC-43CF280EF274}" dt="2026-06-01T15:52:39.015" v="5545" actId="27636"/>
        <pc:sldMkLst>
          <pc:docMk/>
          <pc:sldMk cId="2012957621" sldId="557"/>
        </pc:sldMkLst>
        <pc:spChg chg="mod">
          <ac:chgData name="Glen Jones" userId="e846aaca-4b24-4b13-b0d0-f2308e16b284" providerId="ADAL" clId="{ED47ACC3-9597-4D89-A1DC-43CF280EF274}" dt="2026-06-01T15:52:39.015" v="5545" actId="27636"/>
          <ac:spMkLst>
            <pc:docMk/>
            <pc:sldMk cId="2012957621" sldId="557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a challenging suffix but one so common it needs addressing early. </a:t>
            </a:r>
          </a:p>
          <a:p>
            <a:r>
              <a:rPr lang="en-GB" dirty="0"/>
              <a:t>Simply = </a:t>
            </a:r>
            <a:r>
              <a:rPr lang="en-GB" dirty="0" err="1"/>
              <a:t>simple+y</a:t>
            </a:r>
            <a:r>
              <a:rPr lang="en-GB" dirty="0"/>
              <a:t> (rule 3) NOT simple + </a:t>
            </a:r>
            <a:r>
              <a:rPr lang="en-GB" dirty="0" err="1"/>
              <a:t>ly</a:t>
            </a:r>
            <a:endParaRPr lang="en-GB" dirty="0"/>
          </a:p>
          <a:p>
            <a:r>
              <a:rPr lang="en-GB" dirty="0"/>
              <a:t>Comically = com+ </a:t>
            </a:r>
            <a:r>
              <a:rPr lang="en-GB" dirty="0" err="1"/>
              <a:t>ic</a:t>
            </a:r>
            <a:r>
              <a:rPr lang="en-GB" dirty="0"/>
              <a:t> + al +</a:t>
            </a:r>
            <a:r>
              <a:rPr lang="en-GB" dirty="0" err="1"/>
              <a:t>ly</a:t>
            </a:r>
            <a:r>
              <a:rPr lang="en-GB" dirty="0"/>
              <a:t> (rule 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BB14C-CBA4-9B1A-BC4B-85B6C455F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5D910-239D-CC7E-A8E1-658BFF71BA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322300-1C5F-A864-D863-907E25307A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1CCA0-ED65-457E-17E8-C827500216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42130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Although CVC by letter type, snow is divided phonetically CCV as /ow/ is treated as vowel sound.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4667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224731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283746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or y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45BDCC-6627-3619-1383-B014C809267F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D1453AB-63F3-468B-F245-9D40C63B71F8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AAFBE06-FBCC-B9B8-ED23-F5C8F381405D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C5A7E54-D9F5-A2E9-42C0-DEAE455DD0E0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Cross 33">
            <a:extLst>
              <a:ext uri="{FF2B5EF4-FFF2-40B4-BE49-F238E27FC236}">
                <a16:creationId xmlns:a16="http://schemas.microsoft.com/office/drawing/2014/main" id="{6AA03F95-40C4-54E1-E996-4421EB01355E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Multiplication Sign 34">
            <a:extLst>
              <a:ext uri="{FF2B5EF4-FFF2-40B4-BE49-F238E27FC236}">
                <a16:creationId xmlns:a16="http://schemas.microsoft.com/office/drawing/2014/main" id="{8DD720BE-4C70-751B-743B-47234FCED054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26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6" grpId="0" animBg="1"/>
      <p:bldP spid="25" grpId="0" animBg="1"/>
      <p:bldP spid="26" grpId="0" animBg="1"/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233315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3717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44336" y="2476326"/>
            <a:ext cx="940377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 comes from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ig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which meant having the quality of or full of. </a:t>
            </a:r>
          </a:p>
        </p:txBody>
      </p:sp>
    </p:spTree>
    <p:extLst>
      <p:ext uri="{BB962C8B-B14F-4D97-AF65-F5344CB8AC3E}">
        <p14:creationId xmlns:p14="http://schemas.microsoft.com/office/powerpoint/2010/main" val="2682948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1B9BC-4C43-B8C4-CA87-EE5D21469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1293FD17-F3C6-BB48-3E89-B5807E644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11DC9-6B07-2C36-34AE-3C8D38BE4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152A1-924B-B732-E3EA-1D8D5D20EBE4}"/>
              </a:ext>
            </a:extLst>
          </p:cNvPr>
          <p:cNvSpPr txBox="1"/>
          <p:nvPr/>
        </p:nvSpPr>
        <p:spPr>
          <a:xfrm>
            <a:off x="1444336" y="445003"/>
            <a:ext cx="9403773" cy="6001643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‑y is a “feeling” suffix.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When you add ‑y, the word often:</a:t>
            </a:r>
          </a:p>
          <a:p>
            <a:pPr marL="1163638" indent="811213">
              <a:buFont typeface="Arial" panose="020B0604020202020204" pitchFamily="34" charset="0"/>
              <a:buChar char="•"/>
              <a:tabLst>
                <a:tab pos="1611313" algn="l"/>
              </a:tabLst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paints a picture,</a:t>
            </a:r>
          </a:p>
          <a:p>
            <a:pPr marL="1163638" indent="811213">
              <a:buFont typeface="Arial" panose="020B0604020202020204" pitchFamily="34" charset="0"/>
              <a:buChar char="•"/>
              <a:tabLst>
                <a:tab pos="1611313" algn="l"/>
              </a:tabLst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creates a texture, or </a:t>
            </a:r>
          </a:p>
          <a:p>
            <a:pPr marL="1163638" indent="811213">
              <a:buFont typeface="Arial" panose="020B0604020202020204" pitchFamily="34" charset="0"/>
              <a:buChar char="•"/>
              <a:tabLst>
                <a:tab pos="1611313" algn="l"/>
              </a:tabLst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feeling.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For example:</a:t>
            </a:r>
          </a:p>
          <a:p>
            <a:pPr marL="1974850" indent="-811213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mud → muddy (you can almost feel it)</a:t>
            </a:r>
          </a:p>
          <a:p>
            <a:pPr marL="1974850" indent="-811213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sleep → sleepy (you know how it feels)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That’s why ‑y words are great for describing.</a:t>
            </a:r>
          </a:p>
        </p:txBody>
      </p:sp>
    </p:spTree>
    <p:extLst>
      <p:ext uri="{BB962C8B-B14F-4D97-AF65-F5344CB8AC3E}">
        <p14:creationId xmlns:p14="http://schemas.microsoft.com/office/powerpoint/2010/main" val="229837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2496869" y="72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rain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5053986" y="72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4559845" y="8693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7116962" y="8967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8523522" y="72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077EC3-3FD0-75FE-D0D6-BD5B278EB665}"/>
              </a:ext>
            </a:extLst>
          </p:cNvPr>
          <p:cNvSpPr txBox="1">
            <a:spLocks/>
          </p:cNvSpPr>
          <p:nvPr/>
        </p:nvSpPr>
        <p:spPr>
          <a:xfrm>
            <a:off x="2496869" y="27085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2DD040A-0946-7E38-65C2-E6EB1141A80D}"/>
              </a:ext>
            </a:extLst>
          </p:cNvPr>
          <p:cNvSpPr txBox="1">
            <a:spLocks/>
          </p:cNvSpPr>
          <p:nvPr/>
        </p:nvSpPr>
        <p:spPr>
          <a:xfrm>
            <a:off x="5053986" y="27085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70EB67A-C785-F0AC-3C77-7658B75E3697}"/>
              </a:ext>
            </a:extLst>
          </p:cNvPr>
          <p:cNvSpPr/>
          <p:nvPr/>
        </p:nvSpPr>
        <p:spPr>
          <a:xfrm>
            <a:off x="4559845" y="28489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74293139-1AAB-B009-E4C2-6FF6CBD0F2BA}"/>
              </a:ext>
            </a:extLst>
          </p:cNvPr>
          <p:cNvSpPr/>
          <p:nvPr/>
        </p:nvSpPr>
        <p:spPr>
          <a:xfrm>
            <a:off x="7116962" y="287633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781B90-5D54-0488-DE9F-0B5CE1CBC69D}"/>
              </a:ext>
            </a:extLst>
          </p:cNvPr>
          <p:cNvSpPr txBox="1">
            <a:spLocks/>
          </p:cNvSpPr>
          <p:nvPr/>
        </p:nvSpPr>
        <p:spPr>
          <a:xfrm>
            <a:off x="8523522" y="27085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sleepy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B1F348-3E59-1597-B643-23959952E023}"/>
              </a:ext>
            </a:extLst>
          </p:cNvPr>
          <p:cNvSpPr txBox="1">
            <a:spLocks/>
          </p:cNvSpPr>
          <p:nvPr/>
        </p:nvSpPr>
        <p:spPr>
          <a:xfrm>
            <a:off x="2496869" y="1718700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BF0444-0105-0922-C067-1FBD0B355FC1}"/>
              </a:ext>
            </a:extLst>
          </p:cNvPr>
          <p:cNvSpPr txBox="1">
            <a:spLocks/>
          </p:cNvSpPr>
          <p:nvPr/>
        </p:nvSpPr>
        <p:spPr>
          <a:xfrm>
            <a:off x="2496869" y="46328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3040458-D2DA-8F7C-D309-06B0C7C1CA82}"/>
              </a:ext>
            </a:extLst>
          </p:cNvPr>
          <p:cNvSpPr txBox="1">
            <a:spLocks/>
          </p:cNvSpPr>
          <p:nvPr/>
        </p:nvSpPr>
        <p:spPr>
          <a:xfrm>
            <a:off x="5053986" y="46328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372C6F3C-D2C0-09A5-6530-084A19C7E7E6}"/>
              </a:ext>
            </a:extLst>
          </p:cNvPr>
          <p:cNvSpPr/>
          <p:nvPr/>
        </p:nvSpPr>
        <p:spPr>
          <a:xfrm>
            <a:off x="4559845" y="47732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EB8FDD9-D4DB-C4C8-4B80-4B68240C4B7A}"/>
              </a:ext>
            </a:extLst>
          </p:cNvPr>
          <p:cNvSpPr/>
          <p:nvPr/>
        </p:nvSpPr>
        <p:spPr>
          <a:xfrm>
            <a:off x="7116962" y="480064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DAA3242-3AE7-876F-284F-89D7E188A304}"/>
              </a:ext>
            </a:extLst>
          </p:cNvPr>
          <p:cNvSpPr txBox="1">
            <a:spLocks/>
          </p:cNvSpPr>
          <p:nvPr/>
        </p:nvSpPr>
        <p:spPr>
          <a:xfrm>
            <a:off x="8523522" y="463282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simply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747901-86FE-B122-BFB7-F4A7CE1A96EA}"/>
              </a:ext>
            </a:extLst>
          </p:cNvPr>
          <p:cNvSpPr txBox="1">
            <a:spLocks/>
          </p:cNvSpPr>
          <p:nvPr/>
        </p:nvSpPr>
        <p:spPr>
          <a:xfrm>
            <a:off x="2488742" y="5606418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59B34E-BF5E-AA30-04D2-6785A1483066}"/>
              </a:ext>
            </a:extLst>
          </p:cNvPr>
          <p:cNvSpPr txBox="1">
            <a:spLocks/>
          </p:cNvSpPr>
          <p:nvPr/>
        </p:nvSpPr>
        <p:spPr>
          <a:xfrm>
            <a:off x="2496868" y="3626807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BA4D9-C1BC-3F13-54C3-AA73F85E7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1D2B7FA0-AA3D-47D5-DDA8-9D7589DBE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A23E5-E6E3-9D6B-EA19-E13B332C9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C429A4-9764-262F-AAA8-5806074F5D61}"/>
              </a:ext>
            </a:extLst>
          </p:cNvPr>
          <p:cNvSpPr txBox="1">
            <a:spLocks/>
          </p:cNvSpPr>
          <p:nvPr/>
        </p:nvSpPr>
        <p:spPr>
          <a:xfrm>
            <a:off x="2451750" y="718100"/>
            <a:ext cx="20251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B47737-5E97-73F5-448B-9CA99C707E37}"/>
              </a:ext>
            </a:extLst>
          </p:cNvPr>
          <p:cNvSpPr txBox="1">
            <a:spLocks/>
          </p:cNvSpPr>
          <p:nvPr/>
        </p:nvSpPr>
        <p:spPr>
          <a:xfrm>
            <a:off x="5053986" y="728894"/>
            <a:ext cx="19799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14EB1CE-EF01-31D9-8234-08C70788687A}"/>
              </a:ext>
            </a:extLst>
          </p:cNvPr>
          <p:cNvSpPr/>
          <p:nvPr/>
        </p:nvSpPr>
        <p:spPr>
          <a:xfrm>
            <a:off x="4559845" y="8909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5D5C311-30BA-C0CE-736C-FBDD7CC70BFC}"/>
              </a:ext>
            </a:extLst>
          </p:cNvPr>
          <p:cNvSpPr/>
          <p:nvPr/>
        </p:nvSpPr>
        <p:spPr>
          <a:xfrm>
            <a:off x="7116962" y="89098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E378B43-A27B-CC0E-D5AC-6D300941D453}"/>
              </a:ext>
            </a:extLst>
          </p:cNvPr>
          <p:cNvSpPr txBox="1">
            <a:spLocks/>
          </p:cNvSpPr>
          <p:nvPr/>
        </p:nvSpPr>
        <p:spPr>
          <a:xfrm>
            <a:off x="8523522" y="6976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snowy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7C2816-AC22-556D-24F6-255A340D2A8C}"/>
              </a:ext>
            </a:extLst>
          </p:cNvPr>
          <p:cNvSpPr txBox="1">
            <a:spLocks/>
          </p:cNvSpPr>
          <p:nvPr/>
        </p:nvSpPr>
        <p:spPr>
          <a:xfrm>
            <a:off x="2496869" y="27085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F95C2A6-85BE-80E3-52D7-90F9A5DDC568}"/>
              </a:ext>
            </a:extLst>
          </p:cNvPr>
          <p:cNvSpPr txBox="1">
            <a:spLocks/>
          </p:cNvSpPr>
          <p:nvPr/>
        </p:nvSpPr>
        <p:spPr>
          <a:xfrm>
            <a:off x="5053986" y="27085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F71B269-1ED0-8494-D1D7-D09D736C0BB4}"/>
              </a:ext>
            </a:extLst>
          </p:cNvPr>
          <p:cNvSpPr/>
          <p:nvPr/>
        </p:nvSpPr>
        <p:spPr>
          <a:xfrm>
            <a:off x="4559845" y="28489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CF9CFE5-25D1-3CFD-7D59-316F8F562446}"/>
              </a:ext>
            </a:extLst>
          </p:cNvPr>
          <p:cNvSpPr/>
          <p:nvPr/>
        </p:nvSpPr>
        <p:spPr>
          <a:xfrm>
            <a:off x="7116962" y="287633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605DDE6-DD78-81DC-9427-B5A19DFB67CF}"/>
              </a:ext>
            </a:extLst>
          </p:cNvPr>
          <p:cNvSpPr txBox="1">
            <a:spLocks/>
          </p:cNvSpPr>
          <p:nvPr/>
        </p:nvSpPr>
        <p:spPr>
          <a:xfrm>
            <a:off x="8523522" y="27085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muddy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E306E01-4DF2-7A76-E840-41F04473D7F1}"/>
              </a:ext>
            </a:extLst>
          </p:cNvPr>
          <p:cNvSpPr txBox="1">
            <a:spLocks/>
          </p:cNvSpPr>
          <p:nvPr/>
        </p:nvSpPr>
        <p:spPr>
          <a:xfrm>
            <a:off x="2496869" y="1718700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468EF33-1BEB-9499-05D4-68423136D317}"/>
              </a:ext>
            </a:extLst>
          </p:cNvPr>
          <p:cNvSpPr txBox="1">
            <a:spLocks/>
          </p:cNvSpPr>
          <p:nvPr/>
        </p:nvSpPr>
        <p:spPr>
          <a:xfrm>
            <a:off x="2451750" y="46433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noise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3BF928-1224-8192-7810-8ABFFEC1B2A1}"/>
              </a:ext>
            </a:extLst>
          </p:cNvPr>
          <p:cNvSpPr txBox="1">
            <a:spLocks/>
          </p:cNvSpPr>
          <p:nvPr/>
        </p:nvSpPr>
        <p:spPr>
          <a:xfrm>
            <a:off x="5075039" y="4619804"/>
            <a:ext cx="191541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2A371ADE-91E8-A3E8-9374-260A5994CFED}"/>
              </a:ext>
            </a:extLst>
          </p:cNvPr>
          <p:cNvSpPr/>
          <p:nvPr/>
        </p:nvSpPr>
        <p:spPr>
          <a:xfrm>
            <a:off x="4565828" y="480547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69AD2E65-9A69-FB01-9727-36EBAF712BB3}"/>
              </a:ext>
            </a:extLst>
          </p:cNvPr>
          <p:cNvSpPr/>
          <p:nvPr/>
        </p:nvSpPr>
        <p:spPr>
          <a:xfrm>
            <a:off x="7116962" y="480547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9AD8402-C7FE-B966-0F52-29C1DB9EADF2}"/>
              </a:ext>
            </a:extLst>
          </p:cNvPr>
          <p:cNvSpPr txBox="1">
            <a:spLocks/>
          </p:cNvSpPr>
          <p:nvPr/>
        </p:nvSpPr>
        <p:spPr>
          <a:xfrm>
            <a:off x="8523522" y="464380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noisy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C094802-24A8-E29E-C174-BA6173EF8298}"/>
              </a:ext>
            </a:extLst>
          </p:cNvPr>
          <p:cNvSpPr txBox="1">
            <a:spLocks/>
          </p:cNvSpPr>
          <p:nvPr/>
        </p:nvSpPr>
        <p:spPr>
          <a:xfrm>
            <a:off x="2496869" y="5581130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pic>
        <p:nvPicPr>
          <p:cNvPr id="4" name="Picture 3" descr="A picture containing wheel&#10;&#10;Description automatically generated">
            <a:extLst>
              <a:ext uri="{FF2B5EF4-FFF2-40B4-BE49-F238E27FC236}">
                <a16:creationId xmlns:a16="http://schemas.microsoft.com/office/drawing/2014/main" id="{34EDC8D6-953D-7C28-F296-EFD3FFCAFF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5227" y="1243297"/>
            <a:ext cx="2464627" cy="229946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97937D2-4E80-411A-0F7D-B765F04B70E1}"/>
              </a:ext>
            </a:extLst>
          </p:cNvPr>
          <p:cNvSpPr txBox="1">
            <a:spLocks/>
          </p:cNvSpPr>
          <p:nvPr/>
        </p:nvSpPr>
        <p:spPr>
          <a:xfrm>
            <a:off x="2496869" y="3709774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52247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wind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windy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wind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windy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73811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snowwy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snowy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14498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2354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2: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</a:t>
            </a:r>
            <a:r>
              <a:rPr lang="en-GB" sz="3400" dirty="0" err="1">
                <a:solidFill>
                  <a:schemeClr val="bg1"/>
                </a:solidFill>
              </a:rPr>
              <a:t>rainey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winddy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so the </a:t>
            </a:r>
            <a:r>
              <a:rPr lang="en-GB" sz="3400" dirty="0" err="1">
                <a:solidFill>
                  <a:schemeClr val="bg1"/>
                </a:solidFill>
              </a:rPr>
              <a:t>plaground</a:t>
            </a:r>
            <a:r>
              <a:rPr lang="en-GB" sz="3400" dirty="0">
                <a:solidFill>
                  <a:schemeClr val="bg1"/>
                </a:solidFill>
              </a:rPr>
              <a:t> was </a:t>
            </a:r>
            <a:r>
              <a:rPr lang="en-GB" sz="3400" dirty="0" err="1">
                <a:solidFill>
                  <a:schemeClr val="bg1"/>
                </a:solidFill>
              </a:rPr>
              <a:t>mudy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rainy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windy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so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playground</a:t>
            </a:r>
            <a:r>
              <a:rPr lang="en-GB" sz="3400" dirty="0">
                <a:solidFill>
                  <a:schemeClr val="bg1"/>
                </a:solidFill>
              </a:rPr>
              <a:t>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muddy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rainy and windy,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so the playground was muddy.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snowey</a:t>
            </a:r>
            <a:r>
              <a:rPr lang="en-GB" sz="3400" dirty="0">
                <a:solidFill>
                  <a:schemeClr val="bg1"/>
                </a:solidFill>
              </a:rPr>
              <a:t> ground was </a:t>
            </a:r>
            <a:r>
              <a:rPr lang="en-GB" sz="3400" dirty="0" err="1">
                <a:solidFill>
                  <a:schemeClr val="bg1"/>
                </a:solidFill>
              </a:rPr>
              <a:t>mudy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 boots were </a:t>
            </a:r>
            <a:r>
              <a:rPr lang="en-GB" sz="3400" dirty="0" err="1">
                <a:solidFill>
                  <a:schemeClr val="bg1"/>
                </a:solidFill>
              </a:rPr>
              <a:t>smely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snowy</a:t>
            </a:r>
            <a:r>
              <a:rPr lang="en-GB" sz="3400" dirty="0">
                <a:solidFill>
                  <a:schemeClr val="bg1"/>
                </a:solidFill>
              </a:rPr>
              <a:t> ground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muddy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 boots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smelly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snowy ground was muddy,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 boots were smelly.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954410"/>
            <a:ext cx="7459640" cy="364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rainy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sleepy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smelly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windy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snowy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simply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noisy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shiny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muddy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sunny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1138</Words>
  <Application>Microsoft Office PowerPoint</Application>
  <PresentationFormat>Widescreen</PresentationFormat>
  <Paragraphs>269</Paragraphs>
  <Slides>31</Slides>
  <Notes>21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2026-06-01T15:53:28Z</dcterms:modified>
</cp:coreProperties>
</file>